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65" r:id="rId3"/>
    <p:sldId id="259" r:id="rId4"/>
    <p:sldId id="260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9" r:id="rId16"/>
    <p:sldId id="278" r:id="rId17"/>
    <p:sldId id="277" r:id="rId18"/>
    <p:sldId id="276" r:id="rId19"/>
    <p:sldId id="280" r:id="rId20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D2EE5C"/>
    <a:srgbClr val="FC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8716D-3CC1-4DE0-B564-DE7DD12F2BAD}" v="64" dt="2025-01-16T18:03:58.9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29" d="100"/>
          <a:sy n="29" d="100"/>
        </p:scale>
        <p:origin x="2588" y="252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y da Silva" userId="75d5c1bb-6291-4fc5-8de3-da8d14429d0e" providerId="ADAL" clId="{2AA8716D-3CC1-4DE0-B564-DE7DD12F2BAD}"/>
    <pc:docChg chg="undo custSel addSld delSld modSld sldOrd">
      <pc:chgData name="Kely da Silva" userId="75d5c1bb-6291-4fc5-8de3-da8d14429d0e" providerId="ADAL" clId="{2AA8716D-3CC1-4DE0-B564-DE7DD12F2BAD}" dt="2025-01-17T17:34:17.208" v="797" actId="729"/>
      <pc:docMkLst>
        <pc:docMk/>
      </pc:docMkLst>
      <pc:sldChg chg="modSp mod setBg">
        <pc:chgData name="Kely da Silva" userId="75d5c1bb-6291-4fc5-8de3-da8d14429d0e" providerId="ADAL" clId="{2AA8716D-3CC1-4DE0-B564-DE7DD12F2BAD}" dt="2025-01-16T16:03:42.091" v="16"/>
        <pc:sldMkLst>
          <pc:docMk/>
          <pc:sldMk cId="2353557540" sldId="256"/>
        </pc:sldMkLst>
        <pc:spChg chg="mod">
          <ac:chgData name="Kely da Silva" userId="75d5c1bb-6291-4fc5-8de3-da8d14429d0e" providerId="ADAL" clId="{2AA8716D-3CC1-4DE0-B564-DE7DD12F2BAD}" dt="2025-01-16T16:02:54.278" v="12" actId="207"/>
          <ac:spMkLst>
            <pc:docMk/>
            <pc:sldMk cId="2353557540" sldId="256"/>
            <ac:spMk id="2" creationId="{B3E12F54-FBE9-CA8C-72DD-EB8EB04CC097}"/>
          </ac:spMkLst>
        </pc:spChg>
      </pc:sldChg>
      <pc:sldChg chg="addSp delSp modSp del mod">
        <pc:chgData name="Kely da Silva" userId="75d5c1bb-6291-4fc5-8de3-da8d14429d0e" providerId="ADAL" clId="{2AA8716D-3CC1-4DE0-B564-DE7DD12F2BAD}" dt="2025-01-16T16:17:15.092" v="26" actId="2696"/>
        <pc:sldMkLst>
          <pc:docMk/>
          <pc:sldMk cId="3085131088" sldId="257"/>
        </pc:sldMkLst>
        <pc:spChg chg="del mod">
          <ac:chgData name="Kely da Silva" userId="75d5c1bb-6291-4fc5-8de3-da8d14429d0e" providerId="ADAL" clId="{2AA8716D-3CC1-4DE0-B564-DE7DD12F2BAD}" dt="2025-01-16T16:14:58.028" v="20" actId="478"/>
          <ac:spMkLst>
            <pc:docMk/>
            <pc:sldMk cId="3085131088" sldId="257"/>
            <ac:spMk id="2" creationId="{6C0DBA48-C70D-B13A-77AF-76A9531AE984}"/>
          </ac:spMkLst>
        </pc:spChg>
        <pc:spChg chg="add del mod">
          <ac:chgData name="Kely da Silva" userId="75d5c1bb-6291-4fc5-8de3-da8d14429d0e" providerId="ADAL" clId="{2AA8716D-3CC1-4DE0-B564-DE7DD12F2BAD}" dt="2025-01-16T16:15:18.677" v="25" actId="478"/>
          <ac:spMkLst>
            <pc:docMk/>
            <pc:sldMk cId="3085131088" sldId="257"/>
            <ac:spMk id="4" creationId="{618ED7F0-1E5E-6A63-785E-7571223719BF}"/>
          </ac:spMkLst>
        </pc:spChg>
        <pc:spChg chg="add del">
          <ac:chgData name="Kely da Silva" userId="75d5c1bb-6291-4fc5-8de3-da8d14429d0e" providerId="ADAL" clId="{2AA8716D-3CC1-4DE0-B564-DE7DD12F2BAD}" dt="2025-01-16T16:15:04.425" v="22" actId="22"/>
          <ac:spMkLst>
            <pc:docMk/>
            <pc:sldMk cId="3085131088" sldId="257"/>
            <ac:spMk id="6" creationId="{3CE45A7A-9320-75CA-7417-6648B8950A95}"/>
          </ac:spMkLst>
        </pc:spChg>
        <pc:spChg chg="add mod">
          <ac:chgData name="Kely da Silva" userId="75d5c1bb-6291-4fc5-8de3-da8d14429d0e" providerId="ADAL" clId="{2AA8716D-3CC1-4DE0-B564-DE7DD12F2BAD}" dt="2025-01-16T16:15:15.597" v="24" actId="27636"/>
          <ac:spMkLst>
            <pc:docMk/>
            <pc:sldMk cId="3085131088" sldId="257"/>
            <ac:spMk id="7" creationId="{185A31E0-C929-DC8C-5067-D40A4172D7D4}"/>
          </ac:spMkLst>
        </pc:spChg>
      </pc:sldChg>
      <pc:sldChg chg="modSp del mod ord">
        <pc:chgData name="Kely da Silva" userId="75d5c1bb-6291-4fc5-8de3-da8d14429d0e" providerId="ADAL" clId="{2AA8716D-3CC1-4DE0-B564-DE7DD12F2BAD}" dt="2025-01-16T17:11:14.548" v="371" actId="47"/>
        <pc:sldMkLst>
          <pc:docMk/>
          <pc:sldMk cId="2031531312" sldId="258"/>
        </pc:sldMkLst>
        <pc:spChg chg="mod">
          <ac:chgData name="Kely da Silva" userId="75d5c1bb-6291-4fc5-8de3-da8d14429d0e" providerId="ADAL" clId="{2AA8716D-3CC1-4DE0-B564-DE7DD12F2BAD}" dt="2025-01-16T16:22:09.394" v="65" actId="255"/>
          <ac:spMkLst>
            <pc:docMk/>
            <pc:sldMk cId="2031531312" sldId="258"/>
            <ac:spMk id="2" creationId="{04DF688B-97D1-FDFB-DA5A-529626162103}"/>
          </ac:spMkLst>
        </pc:spChg>
        <pc:spChg chg="mod">
          <ac:chgData name="Kely da Silva" userId="75d5c1bb-6291-4fc5-8de3-da8d14429d0e" providerId="ADAL" clId="{2AA8716D-3CC1-4DE0-B564-DE7DD12F2BAD}" dt="2025-01-16T16:21:53.889" v="64" actId="255"/>
          <ac:spMkLst>
            <pc:docMk/>
            <pc:sldMk cId="2031531312" sldId="258"/>
            <ac:spMk id="3" creationId="{AE3D60F6-BBCC-FA0B-A2FE-54E62C658D36}"/>
          </ac:spMkLst>
        </pc:spChg>
        <pc:spChg chg="mod">
          <ac:chgData name="Kely da Silva" userId="75d5c1bb-6291-4fc5-8de3-da8d14429d0e" providerId="ADAL" clId="{2AA8716D-3CC1-4DE0-B564-DE7DD12F2BAD}" dt="2025-01-16T16:21:43.591" v="63" actId="255"/>
          <ac:spMkLst>
            <pc:docMk/>
            <pc:sldMk cId="2031531312" sldId="258"/>
            <ac:spMk id="4" creationId="{AB02FE01-6322-ABF8-FD5C-E4B6C2C8DFD8}"/>
          </ac:spMkLst>
        </pc:spChg>
      </pc:sldChg>
      <pc:sldChg chg="addSp delSp modSp mod">
        <pc:chgData name="Kely da Silva" userId="75d5c1bb-6291-4fc5-8de3-da8d14429d0e" providerId="ADAL" clId="{2AA8716D-3CC1-4DE0-B564-DE7DD12F2BAD}" dt="2025-01-16T16:37:36.952" v="198" actId="1076"/>
        <pc:sldMkLst>
          <pc:docMk/>
          <pc:sldMk cId="3557198637" sldId="259"/>
        </pc:sldMkLst>
        <pc:spChg chg="del">
          <ac:chgData name="Kely da Silva" userId="75d5c1bb-6291-4fc5-8de3-da8d14429d0e" providerId="ADAL" clId="{2AA8716D-3CC1-4DE0-B564-DE7DD12F2BAD}" dt="2025-01-16T16:21:19.973" v="60" actId="478"/>
          <ac:spMkLst>
            <pc:docMk/>
            <pc:sldMk cId="3557198637" sldId="259"/>
            <ac:spMk id="2" creationId="{0A7D78DA-66F0-3DF5-A887-B41E998048D8}"/>
          </ac:spMkLst>
        </pc:spChg>
        <pc:spChg chg="del mod">
          <ac:chgData name="Kely da Silva" userId="75d5c1bb-6291-4fc5-8de3-da8d14429d0e" providerId="ADAL" clId="{2AA8716D-3CC1-4DE0-B564-DE7DD12F2BAD}" dt="2025-01-16T16:21:34.832" v="62" actId="478"/>
          <ac:spMkLst>
            <pc:docMk/>
            <pc:sldMk cId="3557198637" sldId="259"/>
            <ac:spMk id="3" creationId="{88B2AD81-AD8B-9560-36FE-992D7A9209B6}"/>
          </ac:spMkLst>
        </pc:spChg>
        <pc:spChg chg="del mod">
          <ac:chgData name="Kely da Silva" userId="75d5c1bb-6291-4fc5-8de3-da8d14429d0e" providerId="ADAL" clId="{2AA8716D-3CC1-4DE0-B564-DE7DD12F2BAD}" dt="2025-01-16T16:30:16.226" v="156" actId="21"/>
          <ac:spMkLst>
            <pc:docMk/>
            <pc:sldMk cId="3557198637" sldId="259"/>
            <ac:spMk id="4" creationId="{84C48F6B-1A33-F46C-BA9F-02C11502FFB4}"/>
          </ac:spMkLst>
        </pc:spChg>
        <pc:spChg chg="add del mod">
          <ac:chgData name="Kely da Silva" userId="75d5c1bb-6291-4fc5-8de3-da8d14429d0e" providerId="ADAL" clId="{2AA8716D-3CC1-4DE0-B564-DE7DD12F2BAD}" dt="2025-01-16T16:21:28.310" v="61" actId="478"/>
          <ac:spMkLst>
            <pc:docMk/>
            <pc:sldMk cId="3557198637" sldId="259"/>
            <ac:spMk id="6" creationId="{5E1E7C9E-C451-92EA-AAE8-E7C7585F8F81}"/>
          </ac:spMkLst>
        </pc:spChg>
        <pc:spChg chg="add mod">
          <ac:chgData name="Kely da Silva" userId="75d5c1bb-6291-4fc5-8de3-da8d14429d0e" providerId="ADAL" clId="{2AA8716D-3CC1-4DE0-B564-DE7DD12F2BAD}" dt="2025-01-16T16:37:36.952" v="198" actId="1076"/>
          <ac:spMkLst>
            <pc:docMk/>
            <pc:sldMk cId="3557198637" sldId="259"/>
            <ac:spMk id="8" creationId="{F8B4521F-963E-7329-B9EC-3CB96C95F29F}"/>
          </ac:spMkLst>
        </pc:spChg>
        <pc:picChg chg="add mod ord">
          <ac:chgData name="Kely da Silva" userId="75d5c1bb-6291-4fc5-8de3-da8d14429d0e" providerId="ADAL" clId="{2AA8716D-3CC1-4DE0-B564-DE7DD12F2BAD}" dt="2025-01-16T16:27:56.645" v="151" actId="29295"/>
          <ac:picMkLst>
            <pc:docMk/>
            <pc:sldMk cId="3557198637" sldId="259"/>
            <ac:picMk id="7" creationId="{57444375-5916-9CCF-7722-B7C0EFC8C8A4}"/>
          </ac:picMkLst>
        </pc:picChg>
      </pc:sldChg>
      <pc:sldChg chg="addSp delSp modSp mod">
        <pc:chgData name="Kely da Silva" userId="75d5c1bb-6291-4fc5-8de3-da8d14429d0e" providerId="ADAL" clId="{2AA8716D-3CC1-4DE0-B564-DE7DD12F2BAD}" dt="2025-01-16T16:46:54.539" v="251" actId="113"/>
        <pc:sldMkLst>
          <pc:docMk/>
          <pc:sldMk cId="2050039743" sldId="260"/>
        </pc:sldMkLst>
        <pc:spChg chg="del mod">
          <ac:chgData name="Kely da Silva" userId="75d5c1bb-6291-4fc5-8de3-da8d14429d0e" providerId="ADAL" clId="{2AA8716D-3CC1-4DE0-B564-DE7DD12F2BAD}" dt="2025-01-16T16:32:17.459" v="169" actId="478"/>
          <ac:spMkLst>
            <pc:docMk/>
            <pc:sldMk cId="2050039743" sldId="260"/>
            <ac:spMk id="2" creationId="{860ACA07-F98E-36DB-EED2-5D1371F54686}"/>
          </ac:spMkLst>
        </pc:spChg>
        <pc:spChg chg="mod">
          <ac:chgData name="Kely da Silva" userId="75d5c1bb-6291-4fc5-8de3-da8d14429d0e" providerId="ADAL" clId="{2AA8716D-3CC1-4DE0-B564-DE7DD12F2BAD}" dt="2025-01-16T16:46:54.539" v="251" actId="113"/>
          <ac:spMkLst>
            <pc:docMk/>
            <pc:sldMk cId="2050039743" sldId="260"/>
            <ac:spMk id="3" creationId="{1134C62B-86A0-8C99-91B4-D1C5CDD99897}"/>
          </ac:spMkLst>
        </pc:spChg>
        <pc:spChg chg="mod">
          <ac:chgData name="Kely da Silva" userId="75d5c1bb-6291-4fc5-8de3-da8d14429d0e" providerId="ADAL" clId="{2AA8716D-3CC1-4DE0-B564-DE7DD12F2BAD}" dt="2025-01-16T16:36:35.120" v="194" actId="14100"/>
          <ac:spMkLst>
            <pc:docMk/>
            <pc:sldMk cId="2050039743" sldId="260"/>
            <ac:spMk id="4" creationId="{BDD3B67F-7804-751C-C1C1-C193A42E6B2F}"/>
          </ac:spMkLst>
        </pc:spChg>
        <pc:spChg chg="add del mod">
          <ac:chgData name="Kely da Silva" userId="75d5c1bb-6291-4fc5-8de3-da8d14429d0e" providerId="ADAL" clId="{2AA8716D-3CC1-4DE0-B564-DE7DD12F2BAD}" dt="2025-01-16T16:32:21.465" v="170" actId="478"/>
          <ac:spMkLst>
            <pc:docMk/>
            <pc:sldMk cId="2050039743" sldId="260"/>
            <ac:spMk id="6" creationId="{DE3F52B7-2F1F-2E9B-2F5A-4C0B710C9E5D}"/>
          </ac:spMkLst>
        </pc:spChg>
      </pc:sldChg>
      <pc:sldChg chg="del">
        <pc:chgData name="Kely da Silva" userId="75d5c1bb-6291-4fc5-8de3-da8d14429d0e" providerId="ADAL" clId="{2AA8716D-3CC1-4DE0-B564-DE7DD12F2BAD}" dt="2025-01-16T16:38:33.568" v="202" actId="47"/>
        <pc:sldMkLst>
          <pc:docMk/>
          <pc:sldMk cId="947009811" sldId="261"/>
        </pc:sldMkLst>
      </pc:sldChg>
      <pc:sldChg chg="del">
        <pc:chgData name="Kely da Silva" userId="75d5c1bb-6291-4fc5-8de3-da8d14429d0e" providerId="ADAL" clId="{2AA8716D-3CC1-4DE0-B564-DE7DD12F2BAD}" dt="2025-01-16T16:38:35.116" v="203" actId="47"/>
        <pc:sldMkLst>
          <pc:docMk/>
          <pc:sldMk cId="2486831029" sldId="262"/>
        </pc:sldMkLst>
      </pc:sldChg>
      <pc:sldChg chg="del">
        <pc:chgData name="Kely da Silva" userId="75d5c1bb-6291-4fc5-8de3-da8d14429d0e" providerId="ADAL" clId="{2AA8716D-3CC1-4DE0-B564-DE7DD12F2BAD}" dt="2025-01-16T16:38:36.886" v="204" actId="47"/>
        <pc:sldMkLst>
          <pc:docMk/>
          <pc:sldMk cId="1812469399" sldId="263"/>
        </pc:sldMkLst>
      </pc:sldChg>
      <pc:sldChg chg="del">
        <pc:chgData name="Kely da Silva" userId="75d5c1bb-6291-4fc5-8de3-da8d14429d0e" providerId="ADAL" clId="{2AA8716D-3CC1-4DE0-B564-DE7DD12F2BAD}" dt="2025-01-16T16:38:38.271" v="205" actId="47"/>
        <pc:sldMkLst>
          <pc:docMk/>
          <pc:sldMk cId="2223227336" sldId="264"/>
        </pc:sldMkLst>
      </pc:sldChg>
      <pc:sldChg chg="addSp delSp modSp mod">
        <pc:chgData name="Kely da Silva" userId="75d5c1bb-6291-4fc5-8de3-da8d14429d0e" providerId="ADAL" clId="{2AA8716D-3CC1-4DE0-B564-DE7DD12F2BAD}" dt="2025-01-16T18:03:16.573" v="792" actId="20577"/>
        <pc:sldMkLst>
          <pc:docMk/>
          <pc:sldMk cId="453776050" sldId="265"/>
        </pc:sldMkLst>
        <pc:spChg chg="del">
          <ac:chgData name="Kely da Silva" userId="75d5c1bb-6291-4fc5-8de3-da8d14429d0e" providerId="ADAL" clId="{2AA8716D-3CC1-4DE0-B564-DE7DD12F2BAD}" dt="2025-01-16T16:30:22.267" v="157" actId="478"/>
          <ac:spMkLst>
            <pc:docMk/>
            <pc:sldMk cId="453776050" sldId="265"/>
            <ac:spMk id="2" creationId="{68C5A21B-601D-38F2-0A6B-D4521A1501AA}"/>
          </ac:spMkLst>
        </pc:spChg>
        <pc:spChg chg="del">
          <ac:chgData name="Kely da Silva" userId="75d5c1bb-6291-4fc5-8de3-da8d14429d0e" providerId="ADAL" clId="{2AA8716D-3CC1-4DE0-B564-DE7DD12F2BAD}" dt="2025-01-16T16:30:26.921" v="159" actId="478"/>
          <ac:spMkLst>
            <pc:docMk/>
            <pc:sldMk cId="453776050" sldId="265"/>
            <ac:spMk id="3" creationId="{0728557D-B2CC-E5F4-FA06-471E0E21D06B}"/>
          </ac:spMkLst>
        </pc:spChg>
        <pc:spChg chg="del">
          <ac:chgData name="Kely da Silva" userId="75d5c1bb-6291-4fc5-8de3-da8d14429d0e" providerId="ADAL" clId="{2AA8716D-3CC1-4DE0-B564-DE7DD12F2BAD}" dt="2025-01-16T16:30:29.909" v="160" actId="478"/>
          <ac:spMkLst>
            <pc:docMk/>
            <pc:sldMk cId="453776050" sldId="265"/>
            <ac:spMk id="4" creationId="{FC5049CB-BA0E-EF81-3B01-A9AA73200867}"/>
          </ac:spMkLst>
        </pc:spChg>
        <pc:spChg chg="add del mod">
          <ac:chgData name="Kely da Silva" userId="75d5c1bb-6291-4fc5-8de3-da8d14429d0e" providerId="ADAL" clId="{2AA8716D-3CC1-4DE0-B564-DE7DD12F2BAD}" dt="2025-01-16T16:30:24.435" v="158" actId="478"/>
          <ac:spMkLst>
            <pc:docMk/>
            <pc:sldMk cId="453776050" sldId="265"/>
            <ac:spMk id="6" creationId="{0D2F05B8-6A7F-9784-2B57-924FD34B6518}"/>
          </ac:spMkLst>
        </pc:spChg>
        <pc:spChg chg="add mod">
          <ac:chgData name="Kely da Silva" userId="75d5c1bb-6291-4fc5-8de3-da8d14429d0e" providerId="ADAL" clId="{2AA8716D-3CC1-4DE0-B564-DE7DD12F2BAD}" dt="2025-01-16T16:36:58.463" v="195" actId="14100"/>
          <ac:spMkLst>
            <pc:docMk/>
            <pc:sldMk cId="453776050" sldId="265"/>
            <ac:spMk id="7" creationId="{F32449DF-E8D0-634B-50CF-B89A005AD5EB}"/>
          </ac:spMkLst>
        </pc:spChg>
        <pc:spChg chg="mod">
          <ac:chgData name="Kely da Silva" userId="75d5c1bb-6291-4fc5-8de3-da8d14429d0e" providerId="ADAL" clId="{2AA8716D-3CC1-4DE0-B564-DE7DD12F2BAD}" dt="2025-01-16T18:03:16.573" v="792" actId="20577"/>
          <ac:spMkLst>
            <pc:docMk/>
            <pc:sldMk cId="453776050" sldId="265"/>
            <ac:spMk id="9" creationId="{EBACFF7A-B027-E047-5B69-86117A8432EB}"/>
          </ac:spMkLst>
        </pc:spChg>
      </pc:sldChg>
      <pc:sldChg chg="modSp mod">
        <pc:chgData name="Kely da Silva" userId="75d5c1bb-6291-4fc5-8de3-da8d14429d0e" providerId="ADAL" clId="{2AA8716D-3CC1-4DE0-B564-DE7DD12F2BAD}" dt="2025-01-16T16:38:27.753" v="201"/>
        <pc:sldMkLst>
          <pc:docMk/>
          <pc:sldMk cId="1552603342" sldId="266"/>
        </pc:sldMkLst>
        <pc:spChg chg="mod">
          <ac:chgData name="Kely da Silva" userId="75d5c1bb-6291-4fc5-8de3-da8d14429d0e" providerId="ADAL" clId="{2AA8716D-3CC1-4DE0-B564-DE7DD12F2BAD}" dt="2025-01-16T16:38:27.753" v="201"/>
          <ac:spMkLst>
            <pc:docMk/>
            <pc:sldMk cId="1552603342" sldId="266"/>
            <ac:spMk id="8" creationId="{356C9057-8BA4-E183-D464-B5635D80418A}"/>
          </ac:spMkLst>
        </pc:spChg>
      </pc:sldChg>
      <pc:sldChg chg="addSp delSp modSp mod">
        <pc:chgData name="Kely da Silva" userId="75d5c1bb-6291-4fc5-8de3-da8d14429d0e" providerId="ADAL" clId="{2AA8716D-3CC1-4DE0-B564-DE7DD12F2BAD}" dt="2025-01-16T16:46:39.601" v="250" actId="113"/>
        <pc:sldMkLst>
          <pc:docMk/>
          <pc:sldMk cId="2910400147" sldId="267"/>
        </pc:sldMkLst>
        <pc:spChg chg="mod">
          <ac:chgData name="Kely da Silva" userId="75d5c1bb-6291-4fc5-8de3-da8d14429d0e" providerId="ADAL" clId="{2AA8716D-3CC1-4DE0-B564-DE7DD12F2BAD}" dt="2025-01-16T16:46:39.601" v="250" actId="113"/>
          <ac:spMkLst>
            <pc:docMk/>
            <pc:sldMk cId="2910400147" sldId="267"/>
            <ac:spMk id="3" creationId="{A7D362C7-B8A8-F085-76E4-421B0DF05EB3}"/>
          </ac:spMkLst>
        </pc:spChg>
        <pc:spChg chg="mod">
          <ac:chgData name="Kely da Silva" userId="75d5c1bb-6291-4fc5-8de3-da8d14429d0e" providerId="ADAL" clId="{2AA8716D-3CC1-4DE0-B564-DE7DD12F2BAD}" dt="2025-01-16T16:41:47.343" v="226" actId="2"/>
          <ac:spMkLst>
            <pc:docMk/>
            <pc:sldMk cId="2910400147" sldId="267"/>
            <ac:spMk id="4" creationId="{02D788F1-3D1A-76EC-4E20-21EAD936FC39}"/>
          </ac:spMkLst>
        </pc:spChg>
        <pc:spChg chg="add del">
          <ac:chgData name="Kely da Silva" userId="75d5c1bb-6291-4fc5-8de3-da8d14429d0e" providerId="ADAL" clId="{2AA8716D-3CC1-4DE0-B564-DE7DD12F2BAD}" dt="2025-01-16T16:42:27.148" v="229" actId="22"/>
          <ac:spMkLst>
            <pc:docMk/>
            <pc:sldMk cId="2910400147" sldId="267"/>
            <ac:spMk id="5" creationId="{3253162E-33B8-D986-E30B-FC3AB9EBB6C7}"/>
          </ac:spMkLst>
        </pc:spChg>
      </pc:sldChg>
      <pc:sldChg chg="modSp mod">
        <pc:chgData name="Kely da Silva" userId="75d5c1bb-6291-4fc5-8de3-da8d14429d0e" providerId="ADAL" clId="{2AA8716D-3CC1-4DE0-B564-DE7DD12F2BAD}" dt="2025-01-16T16:42:04.462" v="227"/>
        <pc:sldMkLst>
          <pc:docMk/>
          <pc:sldMk cId="54282427" sldId="268"/>
        </pc:sldMkLst>
        <pc:spChg chg="mod">
          <ac:chgData name="Kely da Silva" userId="75d5c1bb-6291-4fc5-8de3-da8d14429d0e" providerId="ADAL" clId="{2AA8716D-3CC1-4DE0-B564-DE7DD12F2BAD}" dt="2025-01-16T16:42:04.462" v="227"/>
          <ac:spMkLst>
            <pc:docMk/>
            <pc:sldMk cId="54282427" sldId="268"/>
            <ac:spMk id="8" creationId="{CEB4700A-414A-CA3A-AF02-52F0E7ED7817}"/>
          </ac:spMkLst>
        </pc:spChg>
      </pc:sldChg>
      <pc:sldChg chg="modSp mod">
        <pc:chgData name="Kely da Silva" userId="75d5c1bb-6291-4fc5-8de3-da8d14429d0e" providerId="ADAL" clId="{2AA8716D-3CC1-4DE0-B564-DE7DD12F2BAD}" dt="2025-01-16T16:48:26.506" v="258" actId="21"/>
        <pc:sldMkLst>
          <pc:docMk/>
          <pc:sldMk cId="1145907044" sldId="269"/>
        </pc:sldMkLst>
        <pc:spChg chg="mod">
          <ac:chgData name="Kely da Silva" userId="75d5c1bb-6291-4fc5-8de3-da8d14429d0e" providerId="ADAL" clId="{2AA8716D-3CC1-4DE0-B564-DE7DD12F2BAD}" dt="2025-01-16T16:46:26.110" v="247" actId="113"/>
          <ac:spMkLst>
            <pc:docMk/>
            <pc:sldMk cId="1145907044" sldId="269"/>
            <ac:spMk id="3" creationId="{1D8ADEC3-95DB-2CB0-D0F1-B8A55AA82645}"/>
          </ac:spMkLst>
        </pc:spChg>
        <pc:spChg chg="mod">
          <ac:chgData name="Kely da Silva" userId="75d5c1bb-6291-4fc5-8de3-da8d14429d0e" providerId="ADAL" clId="{2AA8716D-3CC1-4DE0-B564-DE7DD12F2BAD}" dt="2025-01-16T16:48:26.506" v="258" actId="21"/>
          <ac:spMkLst>
            <pc:docMk/>
            <pc:sldMk cId="1145907044" sldId="269"/>
            <ac:spMk id="4" creationId="{AF679512-37CA-7F1F-A5A6-94C893F35A51}"/>
          </ac:spMkLst>
        </pc:spChg>
      </pc:sldChg>
      <pc:sldChg chg="modSp mod">
        <pc:chgData name="Kely da Silva" userId="75d5c1bb-6291-4fc5-8de3-da8d14429d0e" providerId="ADAL" clId="{2AA8716D-3CC1-4DE0-B564-DE7DD12F2BAD}" dt="2025-01-16T16:56:31.488" v="300" actId="313"/>
        <pc:sldMkLst>
          <pc:docMk/>
          <pc:sldMk cId="808099104" sldId="270"/>
        </pc:sldMkLst>
        <pc:spChg chg="mod">
          <ac:chgData name="Kely da Silva" userId="75d5c1bb-6291-4fc5-8de3-da8d14429d0e" providerId="ADAL" clId="{2AA8716D-3CC1-4DE0-B564-DE7DD12F2BAD}" dt="2025-01-16T16:56:31.488" v="300" actId="313"/>
          <ac:spMkLst>
            <pc:docMk/>
            <pc:sldMk cId="808099104" sldId="270"/>
            <ac:spMk id="4" creationId="{70273DB3-CB29-1F44-22EE-6387CF64FA50}"/>
          </ac:spMkLst>
        </pc:spChg>
      </pc:sldChg>
      <pc:sldChg chg="modSp mod">
        <pc:chgData name="Kely da Silva" userId="75d5c1bb-6291-4fc5-8de3-da8d14429d0e" providerId="ADAL" clId="{2AA8716D-3CC1-4DE0-B564-DE7DD12F2BAD}" dt="2025-01-16T16:56:10.447" v="299" actId="2"/>
        <pc:sldMkLst>
          <pc:docMk/>
          <pc:sldMk cId="2552117022" sldId="271"/>
        </pc:sldMkLst>
        <pc:spChg chg="mod">
          <ac:chgData name="Kely da Silva" userId="75d5c1bb-6291-4fc5-8de3-da8d14429d0e" providerId="ADAL" clId="{2AA8716D-3CC1-4DE0-B564-DE7DD12F2BAD}" dt="2025-01-16T16:56:10.447" v="299" actId="2"/>
          <ac:spMkLst>
            <pc:docMk/>
            <pc:sldMk cId="2552117022" sldId="271"/>
            <ac:spMk id="4" creationId="{D3D3B15E-5EF0-958F-B365-E40A7B710FBE}"/>
          </ac:spMkLst>
        </pc:spChg>
      </pc:sldChg>
      <pc:sldChg chg="modSp mod">
        <pc:chgData name="Kely da Silva" userId="75d5c1bb-6291-4fc5-8de3-da8d14429d0e" providerId="ADAL" clId="{2AA8716D-3CC1-4DE0-B564-DE7DD12F2BAD}" dt="2025-01-16T16:59:25.182" v="305" actId="1076"/>
        <pc:sldMkLst>
          <pc:docMk/>
          <pc:sldMk cId="2960285134" sldId="272"/>
        </pc:sldMkLst>
        <pc:spChg chg="mod">
          <ac:chgData name="Kely da Silva" userId="75d5c1bb-6291-4fc5-8de3-da8d14429d0e" providerId="ADAL" clId="{2AA8716D-3CC1-4DE0-B564-DE7DD12F2BAD}" dt="2025-01-16T16:59:25.182" v="305" actId="1076"/>
          <ac:spMkLst>
            <pc:docMk/>
            <pc:sldMk cId="2960285134" sldId="272"/>
            <ac:spMk id="8" creationId="{73AA3FBE-3160-EC3C-D271-2556818CFE61}"/>
          </ac:spMkLst>
        </pc:spChg>
      </pc:sldChg>
      <pc:sldChg chg="modSp mod">
        <pc:chgData name="Kely da Silva" userId="75d5c1bb-6291-4fc5-8de3-da8d14429d0e" providerId="ADAL" clId="{2AA8716D-3CC1-4DE0-B564-DE7DD12F2BAD}" dt="2025-01-16T17:02:39.285" v="327" actId="113"/>
        <pc:sldMkLst>
          <pc:docMk/>
          <pc:sldMk cId="1148871566" sldId="273"/>
        </pc:sldMkLst>
        <pc:spChg chg="mod">
          <ac:chgData name="Kely da Silva" userId="75d5c1bb-6291-4fc5-8de3-da8d14429d0e" providerId="ADAL" clId="{2AA8716D-3CC1-4DE0-B564-DE7DD12F2BAD}" dt="2025-01-16T17:00:48.576" v="308"/>
          <ac:spMkLst>
            <pc:docMk/>
            <pc:sldMk cId="1148871566" sldId="273"/>
            <ac:spMk id="3" creationId="{185F6BEF-9CA5-4859-0C49-C4B8B93BB357}"/>
          </ac:spMkLst>
        </pc:spChg>
        <pc:spChg chg="mod">
          <ac:chgData name="Kely da Silva" userId="75d5c1bb-6291-4fc5-8de3-da8d14429d0e" providerId="ADAL" clId="{2AA8716D-3CC1-4DE0-B564-DE7DD12F2BAD}" dt="2025-01-16T17:02:39.285" v="327" actId="113"/>
          <ac:spMkLst>
            <pc:docMk/>
            <pc:sldMk cId="1148871566" sldId="273"/>
            <ac:spMk id="4" creationId="{6B28E42C-4A52-C02A-83AC-4C52A0C94A01}"/>
          </ac:spMkLst>
        </pc:spChg>
      </pc:sldChg>
      <pc:sldChg chg="modSp mod">
        <pc:chgData name="Kely da Silva" userId="75d5c1bb-6291-4fc5-8de3-da8d14429d0e" providerId="ADAL" clId="{2AA8716D-3CC1-4DE0-B564-DE7DD12F2BAD}" dt="2025-01-16T17:10:51.789" v="370" actId="6549"/>
        <pc:sldMkLst>
          <pc:docMk/>
          <pc:sldMk cId="3421497132" sldId="274"/>
        </pc:sldMkLst>
        <pc:spChg chg="mod">
          <ac:chgData name="Kely da Silva" userId="75d5c1bb-6291-4fc5-8de3-da8d14429d0e" providerId="ADAL" clId="{2AA8716D-3CC1-4DE0-B564-DE7DD12F2BAD}" dt="2025-01-16T17:10:51.789" v="370" actId="6549"/>
          <ac:spMkLst>
            <pc:docMk/>
            <pc:sldMk cId="3421497132" sldId="274"/>
            <ac:spMk id="8" creationId="{C15CD960-6231-A26D-16C7-D267C7781980}"/>
          </ac:spMkLst>
        </pc:spChg>
      </pc:sldChg>
      <pc:sldChg chg="modSp mod">
        <pc:chgData name="Kely da Silva" userId="75d5c1bb-6291-4fc5-8de3-da8d14429d0e" providerId="ADAL" clId="{2AA8716D-3CC1-4DE0-B564-DE7DD12F2BAD}" dt="2025-01-16T17:05:31.838" v="338" actId="6549"/>
        <pc:sldMkLst>
          <pc:docMk/>
          <pc:sldMk cId="961513583" sldId="275"/>
        </pc:sldMkLst>
        <pc:spChg chg="mod">
          <ac:chgData name="Kely da Silva" userId="75d5c1bb-6291-4fc5-8de3-da8d14429d0e" providerId="ADAL" clId="{2AA8716D-3CC1-4DE0-B564-DE7DD12F2BAD}" dt="2025-01-16T17:04:19.030" v="331"/>
          <ac:spMkLst>
            <pc:docMk/>
            <pc:sldMk cId="961513583" sldId="275"/>
            <ac:spMk id="3" creationId="{76110829-5932-B73F-0184-705AE2157B69}"/>
          </ac:spMkLst>
        </pc:spChg>
        <pc:spChg chg="mod">
          <ac:chgData name="Kely da Silva" userId="75d5c1bb-6291-4fc5-8de3-da8d14429d0e" providerId="ADAL" clId="{2AA8716D-3CC1-4DE0-B564-DE7DD12F2BAD}" dt="2025-01-16T17:05:31.838" v="338" actId="6549"/>
          <ac:spMkLst>
            <pc:docMk/>
            <pc:sldMk cId="961513583" sldId="275"/>
            <ac:spMk id="4" creationId="{0AC3445C-A7D8-A98B-D8E2-9528C84983D2}"/>
          </ac:spMkLst>
        </pc:spChg>
      </pc:sldChg>
      <pc:sldChg chg="modSp add mod ord">
        <pc:chgData name="Kely da Silva" userId="75d5c1bb-6291-4fc5-8de3-da8d14429d0e" providerId="ADAL" clId="{2AA8716D-3CC1-4DE0-B564-DE7DD12F2BAD}" dt="2025-01-16T17:55:33.942" v="753"/>
        <pc:sldMkLst>
          <pc:docMk/>
          <pc:sldMk cId="3425959600" sldId="276"/>
        </pc:sldMkLst>
        <pc:spChg chg="mod">
          <ac:chgData name="Kely da Silva" userId="75d5c1bb-6291-4fc5-8de3-da8d14429d0e" providerId="ADAL" clId="{2AA8716D-3CC1-4DE0-B564-DE7DD12F2BAD}" dt="2025-01-16T17:09:47.031" v="359" actId="1076"/>
          <ac:spMkLst>
            <pc:docMk/>
            <pc:sldMk cId="3425959600" sldId="276"/>
            <ac:spMk id="3" creationId="{998E5DEE-3C76-E32C-2658-846A25B22F8C}"/>
          </ac:spMkLst>
        </pc:spChg>
        <pc:spChg chg="mod">
          <ac:chgData name="Kely da Silva" userId="75d5c1bb-6291-4fc5-8de3-da8d14429d0e" providerId="ADAL" clId="{2AA8716D-3CC1-4DE0-B564-DE7DD12F2BAD}" dt="2025-01-16T17:09:22.233" v="357" actId="20577"/>
          <ac:spMkLst>
            <pc:docMk/>
            <pc:sldMk cId="3425959600" sldId="276"/>
            <ac:spMk id="4" creationId="{DF6A8AD3-4F01-094F-5A52-6564B9CB5C3F}"/>
          </ac:spMkLst>
        </pc:spChg>
      </pc:sldChg>
      <pc:sldChg chg="modSp mod ord">
        <pc:chgData name="Kely da Silva" userId="75d5c1bb-6291-4fc5-8de3-da8d14429d0e" providerId="ADAL" clId="{2AA8716D-3CC1-4DE0-B564-DE7DD12F2BAD}" dt="2025-01-16T17:55:29.171" v="751"/>
        <pc:sldMkLst>
          <pc:docMk/>
          <pc:sldMk cId="3346400068" sldId="277"/>
        </pc:sldMkLst>
        <pc:spChg chg="mod">
          <ac:chgData name="Kely da Silva" userId="75d5c1bb-6291-4fc5-8de3-da8d14429d0e" providerId="ADAL" clId="{2AA8716D-3CC1-4DE0-B564-DE7DD12F2BAD}" dt="2025-01-16T17:55:19.521" v="749" actId="27636"/>
          <ac:spMkLst>
            <pc:docMk/>
            <pc:sldMk cId="3346400068" sldId="277"/>
            <ac:spMk id="8" creationId="{E2F1B44B-83B2-1EB3-8E04-28EC1121A9DA}"/>
          </ac:spMkLst>
        </pc:spChg>
      </pc:sldChg>
      <pc:sldChg chg="addSp delSp modSp mod">
        <pc:chgData name="Kely da Silva" userId="75d5c1bb-6291-4fc5-8de3-da8d14429d0e" providerId="ADAL" clId="{2AA8716D-3CC1-4DE0-B564-DE7DD12F2BAD}" dt="2025-01-16T17:38:32.399" v="702" actId="1076"/>
        <pc:sldMkLst>
          <pc:docMk/>
          <pc:sldMk cId="3069001456" sldId="278"/>
        </pc:sldMkLst>
        <pc:spChg chg="mod">
          <ac:chgData name="Kely da Silva" userId="75d5c1bb-6291-4fc5-8de3-da8d14429d0e" providerId="ADAL" clId="{2AA8716D-3CC1-4DE0-B564-DE7DD12F2BAD}" dt="2025-01-16T17:17:20.374" v="413"/>
          <ac:spMkLst>
            <pc:docMk/>
            <pc:sldMk cId="3069001456" sldId="278"/>
            <ac:spMk id="3" creationId="{758D05F3-F85C-8E66-DC7D-DDE514E8BA67}"/>
          </ac:spMkLst>
        </pc:spChg>
        <pc:spChg chg="mod">
          <ac:chgData name="Kely da Silva" userId="75d5c1bb-6291-4fc5-8de3-da8d14429d0e" providerId="ADAL" clId="{2AA8716D-3CC1-4DE0-B564-DE7DD12F2BAD}" dt="2025-01-16T17:22:51.279" v="674" actId="6549"/>
          <ac:spMkLst>
            <pc:docMk/>
            <pc:sldMk cId="3069001456" sldId="278"/>
            <ac:spMk id="4" creationId="{59E12D9E-C393-A87D-1532-1758D5742D74}"/>
          </ac:spMkLst>
        </pc:spChg>
        <pc:spChg chg="add del mod">
          <ac:chgData name="Kely da Silva" userId="75d5c1bb-6291-4fc5-8de3-da8d14429d0e" providerId="ADAL" clId="{2AA8716D-3CC1-4DE0-B564-DE7DD12F2BAD}" dt="2025-01-16T17:38:32.399" v="702" actId="1076"/>
          <ac:spMkLst>
            <pc:docMk/>
            <pc:sldMk cId="3069001456" sldId="278"/>
            <ac:spMk id="6" creationId="{724700B7-1A3F-DFA0-C842-B568D1BC10A8}"/>
          </ac:spMkLst>
        </pc:spChg>
        <pc:picChg chg="add mod">
          <ac:chgData name="Kely da Silva" userId="75d5c1bb-6291-4fc5-8de3-da8d14429d0e" providerId="ADAL" clId="{2AA8716D-3CC1-4DE0-B564-DE7DD12F2BAD}" dt="2025-01-16T17:24:29.403" v="677" actId="1076"/>
          <ac:picMkLst>
            <pc:docMk/>
            <pc:sldMk cId="3069001456" sldId="278"/>
            <ac:picMk id="5" creationId="{0A025F7F-C60C-E787-98F9-00124F4A2D07}"/>
          </ac:picMkLst>
        </pc:picChg>
      </pc:sldChg>
      <pc:sldChg chg="add ord">
        <pc:chgData name="Kely da Silva" userId="75d5c1bb-6291-4fc5-8de3-da8d14429d0e" providerId="ADAL" clId="{2AA8716D-3CC1-4DE0-B564-DE7DD12F2BAD}" dt="2025-01-16T17:54:35.402" v="707"/>
        <pc:sldMkLst>
          <pc:docMk/>
          <pc:sldMk cId="789487116" sldId="279"/>
        </pc:sldMkLst>
      </pc:sldChg>
      <pc:sldChg chg="addSp delSp new mod modShow">
        <pc:chgData name="Kely da Silva" userId="75d5c1bb-6291-4fc5-8de3-da8d14429d0e" providerId="ADAL" clId="{2AA8716D-3CC1-4DE0-B564-DE7DD12F2BAD}" dt="2025-01-17T17:34:17.208" v="797" actId="729"/>
        <pc:sldMkLst>
          <pc:docMk/>
          <pc:sldMk cId="2827410885" sldId="280"/>
        </pc:sldMkLst>
        <pc:spChg chg="del">
          <ac:chgData name="Kely da Silva" userId="75d5c1bb-6291-4fc5-8de3-da8d14429d0e" providerId="ADAL" clId="{2AA8716D-3CC1-4DE0-B564-DE7DD12F2BAD}" dt="2025-01-17T17:29:10.931" v="795" actId="478"/>
          <ac:spMkLst>
            <pc:docMk/>
            <pc:sldMk cId="2827410885" sldId="280"/>
            <ac:spMk id="2" creationId="{B47AAEC7-D57F-D6A6-ACFE-7AA62560DF79}"/>
          </ac:spMkLst>
        </pc:spChg>
        <pc:spChg chg="del">
          <ac:chgData name="Kely da Silva" userId="75d5c1bb-6291-4fc5-8de3-da8d14429d0e" providerId="ADAL" clId="{2AA8716D-3CC1-4DE0-B564-DE7DD12F2BAD}" dt="2025-01-17T17:29:09.328" v="794" actId="478"/>
          <ac:spMkLst>
            <pc:docMk/>
            <pc:sldMk cId="2827410885" sldId="280"/>
            <ac:spMk id="3" creationId="{BC78DB07-3412-762E-103B-0290EE91B5DC}"/>
          </ac:spMkLst>
        </pc:spChg>
        <pc:picChg chg="add">
          <ac:chgData name="Kely da Silva" userId="75d5c1bb-6291-4fc5-8de3-da8d14429d0e" providerId="ADAL" clId="{2AA8716D-3CC1-4DE0-B564-DE7DD12F2BAD}" dt="2025-01-17T17:29:13.825" v="796" actId="22"/>
          <ac:picMkLst>
            <pc:docMk/>
            <pc:sldMk cId="2827410885" sldId="280"/>
            <ac:picMk id="7" creationId="{D68C4ECB-D18F-3721-8894-1EFA24E169B4}"/>
          </ac:picMkLst>
        </pc:picChg>
      </pc:sldChg>
    </pc:docChg>
  </pc:docChgLst>
</pc:chgInfo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60D2FA-F5C4-4E87-BF2B-7CC421C578BC}" type="datetimeFigureOut">
              <a:rPr lang="pt-BR" smtClean="0"/>
              <a:t>17/01/2025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7A6EF7-52AB-496E-8BC0-C0AC3A923E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7471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77F75-D6E2-47BC-B5EC-E5D1759E4DAC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0607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06BD6-DDE7-4C83-8D24-B9B10FFDBF3D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976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6E112-CA07-4549-9ED5-7AE99351A52B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0070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6FAFF-09A8-4174-832B-3D60CB33BEC3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914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5D62-D15A-4090-9BDE-4C1075B68792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9614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BFBD-C337-4662-BC4F-C528AA79C0B0}" type="datetime1">
              <a:rPr lang="pt-BR" smtClean="0"/>
              <a:t>17/01/2025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6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54D51-AE1F-4B3A-8421-E21E3CE234FE}" type="datetime1">
              <a:rPr lang="pt-BR" smtClean="0"/>
              <a:t>17/01/2025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479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57316-25EB-423E-976E-64AB8CE01245}" type="datetime1">
              <a:rPr lang="pt-BR" smtClean="0"/>
              <a:t>17/01/2025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70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70A04-EA28-4B29-AD58-A9BD17A3FB5C}" type="datetime1">
              <a:rPr lang="pt-BR" smtClean="0"/>
              <a:t>17/01/2025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03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21C8D-4C41-4969-8374-EFED4C5F0039}" type="datetime1">
              <a:rPr lang="pt-BR" smtClean="0"/>
              <a:t>17/01/2025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316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FB343-1B4C-496B-ADAB-CEA807AD8372}" type="datetime1">
              <a:rPr lang="pt-BR" smtClean="0"/>
              <a:t>17/01/2025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9186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4F52C2-A99C-4956-89CB-8A12466B1968}" type="datetime1">
              <a:rPr lang="pt-BR" smtClean="0"/>
              <a:t>17/01/2025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RUMO À INCLUSÃO – KELY SILVA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D7E31F-DBB1-4538-B774-B87EBE08B5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025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lysilq/e-book-IA-.git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ic.poder360.com.br/2022/11/inclusao-financeira-planocde-nov2022.pdf" TargetMode="External"/><Relationship Id="rId7" Type="http://schemas.openxmlformats.org/officeDocument/2006/relationships/hyperlink" Target="https://www.nber.org/papers/w167" TargetMode="External"/><Relationship Id="rId2" Type="http://schemas.openxmlformats.org/officeDocument/2006/relationships/hyperlink" Target="https://repositorio.ufsc.br/handle/123456789/18498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grupounibra.com/repositorio/PRCGR/2022/o-impacto-da-inclusao-financeira-digital-no-brasil13.pdf" TargetMode="External"/><Relationship Id="rId5" Type="http://schemas.openxmlformats.org/officeDocument/2006/relationships/hyperlink" Target="https://www.scielo.br/" TargetMode="External"/><Relationship Id="rId4" Type="http://schemas.openxmlformats.org/officeDocument/2006/relationships/hyperlink" Target="https://www.researchgate.net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3320">
              <a:srgbClr val="FFFFCC"/>
            </a:gs>
            <a:gs pos="0">
              <a:schemeClr val="accent4">
                <a:lumMod val="0"/>
                <a:lumOff val="100000"/>
              </a:schemeClr>
            </a:gs>
            <a:gs pos="35000">
              <a:srgbClr val="FFFFCC"/>
            </a:gs>
            <a:gs pos="74879">
              <a:srgbClr val="F7D42D"/>
            </a:gs>
            <a:gs pos="81806">
              <a:srgbClr val="FCCD00"/>
            </a:gs>
            <a:gs pos="100000">
              <a:srgbClr val="FFC000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E12F54-FBE9-CA8C-72DD-EB8EB04CC0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418849"/>
            <a:ext cx="5829300" cy="3040380"/>
          </a:xfrm>
        </p:spPr>
        <p:txBody>
          <a:bodyPr>
            <a:noAutofit/>
            <a:scene3d>
              <a:camera prst="perspectiveFront"/>
              <a:lightRig rig="threePt" dir="t"/>
            </a:scene3d>
          </a:bodyPr>
          <a:lstStyle/>
          <a:p>
            <a:r>
              <a:rPr lang="pt-BR" sz="48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Book Antiqua" panose="02040602050305030304" pitchFamily="18" charset="0"/>
              </a:rPr>
              <a:t>Rumo à Inclusão: Bancarizando as Classes D e E no Brasil</a:t>
            </a:r>
          </a:p>
        </p:txBody>
      </p:sp>
      <p:pic>
        <p:nvPicPr>
          <p:cNvPr id="5" name="Imagem 4" descr="Padrão do plano de fundo&#10;&#10;Descrição gerada automaticamente">
            <a:extLst>
              <a:ext uri="{FF2B5EF4-FFF2-40B4-BE49-F238E27FC236}">
                <a16:creationId xmlns:a16="http://schemas.microsoft.com/office/drawing/2014/main" id="{2E812F33-89CB-4E1A-0D05-1E323AFA3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9040"/>
            <a:ext cx="6858000" cy="844295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DFE71FB-2DFA-C1BA-C775-5A241DBA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63F0AE4-6353-2BF3-F52C-76F771AD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3557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5528-F81F-E6D8-1706-C152EDAF6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4DEA755-9342-4F7E-37FC-5847327058A5}"/>
              </a:ext>
            </a:extLst>
          </p:cNvPr>
          <p:cNvSpPr txBox="1"/>
          <p:nvPr/>
        </p:nvSpPr>
        <p:spPr>
          <a:xfrm>
            <a:off x="1106905" y="1564105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Soluções e Iniciativas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3D3B15E-5EF0-958F-B365-E40A7B710FBE}"/>
              </a:ext>
            </a:extLst>
          </p:cNvPr>
          <p:cNvSpPr txBox="1"/>
          <p:nvPr/>
        </p:nvSpPr>
        <p:spPr>
          <a:xfrm>
            <a:off x="866274" y="3148925"/>
            <a:ext cx="524576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Microcrédito: Iniciativas voltadas para pequenos empreendedores, com condições mais acessíveis.</a:t>
            </a: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Estudos de Caso</a:t>
            </a: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pt-BR" sz="2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Plano CDE: Identificou perfis financeiros das classes C, D e E e propõe soluções customizadas</a:t>
            </a:r>
            <a:r>
              <a:rPr lang="pt-BR" sz="24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</a:t>
            </a:r>
            <a:endParaRPr kumimoji="0" lang="pt-BR" sz="24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Pandemia e bancarização: Crescimento das contas digitais e maior utilização de serviços financeiros.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D3E6604-EFFE-BE3A-7418-82DBF02B2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48141ED-40DD-97EC-D8F0-7C54243A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2117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C6628-B9DE-28A8-95A4-266906347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EEADAD7E-5AAC-437D-C9D1-998674C8324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73AA3FBE-3160-EC3C-D271-2556818CF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482850"/>
            <a:ext cx="5829300" cy="1576880"/>
          </a:xfrm>
        </p:spPr>
        <p:txBody>
          <a:bodyPr>
            <a:normAutofit fontScale="90000"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Capítulo 4: </a:t>
            </a:r>
            <a:b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Caminho para o Futuro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277ABC1-2302-623B-5A5E-3C20A5ADB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46C5F65-1BD4-3249-1A06-310BF2E0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0285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32E55-A78E-E854-BB9B-B8E958FC3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85F6BEF-9CA5-4859-0C49-C4B8B93BB357}"/>
              </a:ext>
            </a:extLst>
          </p:cNvPr>
          <p:cNvSpPr txBox="1"/>
          <p:nvPr/>
        </p:nvSpPr>
        <p:spPr>
          <a:xfrm>
            <a:off x="1106905" y="1564105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Caminho para o Futuro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B28E42C-4A52-C02A-83AC-4C52A0C94A01}"/>
              </a:ext>
            </a:extLst>
          </p:cNvPr>
          <p:cNvSpPr txBox="1"/>
          <p:nvPr/>
        </p:nvSpPr>
        <p:spPr>
          <a:xfrm>
            <a:off x="866274" y="3148925"/>
            <a:ext cx="5245767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inclusão financeira das classes D e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exige um esforço coletivo entre governo, setor privado e organizações não governamentais. É fundamental criar soluções que sejam acessíveis, sustentáveis e que atendam às necessidades específicas dessa população.</a:t>
            </a: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pt-BR" sz="24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Recomendações: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Expandir a educação financeira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Promover programas que ensinem a população a usar serviços financeiros de forma eficaz.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Aprimorar o acesso ao crédito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Desenvolver produtos financeiros acessíveis para pequenos empreendedores.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Incentivar a digitalização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Facilitar o acesso a soluções digitais seguras e acessíveis.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4B03120-F03F-98F0-6141-AE5B0C4C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5F51312-7587-5555-A4F1-8D45BA3F5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871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3F392-2BD4-6FD5-A307-724C5AD04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0BA993B3-F938-B026-40B8-1064FBACE75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C15CD960-6231-A26D-16C7-D267C7781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915987"/>
            <a:ext cx="5829300" cy="1576880"/>
          </a:xfrm>
        </p:spPr>
        <p:txBody>
          <a:bodyPr>
            <a:normAutofit fontScale="90000"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Capítulo 5: </a:t>
            </a:r>
            <a:b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Conclusão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414AAA44-3E70-9C2D-8FDB-B68A4EFE2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697144C-35ED-02B3-6E0E-6444375D3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1497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B9BC8A-00F4-0A44-F62E-A8CF9213A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6110829-5932-B73F-0184-705AE2157B69}"/>
              </a:ext>
            </a:extLst>
          </p:cNvPr>
          <p:cNvSpPr txBox="1"/>
          <p:nvPr/>
        </p:nvSpPr>
        <p:spPr>
          <a:xfrm>
            <a:off x="1106905" y="1564105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C3445C-A7D8-A98B-D8E2-9528C84983D2}"/>
              </a:ext>
            </a:extLst>
          </p:cNvPr>
          <p:cNvSpPr txBox="1"/>
          <p:nvPr/>
        </p:nvSpPr>
        <p:spPr>
          <a:xfrm>
            <a:off x="866274" y="3148925"/>
            <a:ext cx="52457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Promover a bancarização das classes D e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não é apenas uma questão de acesso a serviços financeiros, mas também de empoderamento social e econômico. Ao ampliar o acesso a serviços financeiros e incentivar sua utilização, podemos contribuir para a redução das desigualdades e para a construção de um Brasil mais justo e inclusivo.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24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9F38552-20EF-3EBB-30A0-A835E025B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E33D4F7-5056-C39A-6611-7730894C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1513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CC344-3083-C8F1-F2AF-C3425AD62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67C2AE48-3574-3102-68A8-2ECC6D642FF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E04E06F1-711C-CF25-02D7-931A824D1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915987"/>
            <a:ext cx="5829300" cy="1576880"/>
          </a:xfrm>
        </p:spPr>
        <p:txBody>
          <a:bodyPr>
            <a:normAutofit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Agradecimentos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9ABBF073-E294-2A5B-A8C4-85F49202A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0C3E5A5-CF2E-B407-FA6E-9150630F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9487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ED53D-8722-AF57-23D3-54B27E375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58D05F3-F85C-8E66-DC7D-DDE514E8BA67}"/>
              </a:ext>
            </a:extLst>
          </p:cNvPr>
          <p:cNvSpPr txBox="1"/>
          <p:nvPr/>
        </p:nvSpPr>
        <p:spPr>
          <a:xfrm>
            <a:off x="1106905" y="1564105"/>
            <a:ext cx="46441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OBRIGADA POR LER ATÉ AQUI!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9E12D9E-C393-A87D-1532-1758D5742D74}"/>
              </a:ext>
            </a:extLst>
          </p:cNvPr>
          <p:cNvSpPr txBox="1"/>
          <p:nvPr/>
        </p:nvSpPr>
        <p:spPr>
          <a:xfrm>
            <a:off x="866274" y="3148925"/>
            <a:ext cx="52457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ebook foi gerado por IA (seu conteúdo pode conter erros)  e diagramado por um humano.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Trata-se de um projeto criado durante o </a:t>
            </a:r>
            <a:r>
              <a:rPr lang="pt-BR" sz="2400" dirty="0" err="1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Bootcamp</a:t>
            </a:r>
            <a:r>
              <a:rPr lang="pt-BR" sz="24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da Dio - Curso </a:t>
            </a:r>
            <a:r>
              <a:rPr lang="pt-BR" sz="2400" dirty="0" err="1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Copilot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A025F7F-C60C-E787-98F9-00124F4A2D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405" y="5964851"/>
            <a:ext cx="639189" cy="58805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24700B7-1A3F-DFA0-C842-B568D1BC10A8}"/>
              </a:ext>
            </a:extLst>
          </p:cNvPr>
          <p:cNvSpPr txBox="1"/>
          <p:nvPr/>
        </p:nvSpPr>
        <p:spPr>
          <a:xfrm>
            <a:off x="863779" y="6640724"/>
            <a:ext cx="548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https://github.com/Kelysilq/e-book-IA-.git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55D1B756-1C61-66FA-9C37-FA8116050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4BB717E8-361D-A99F-47DD-8F7293514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001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435BF2-1ECD-F58B-F0F3-E0E4DA7DF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2A99E2F5-774C-4E0A-8DB1-6B3D85BFB55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E2F1B44B-83B2-1EB3-8E04-28EC1121A9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162008"/>
            <a:ext cx="5829300" cy="1576880"/>
          </a:xfrm>
        </p:spPr>
        <p:txBody>
          <a:bodyPr>
            <a:normAutofit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Referências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959DCE8F-28CC-78C5-E907-DD5552169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CB4FE1B-DE10-45F2-4637-15D5E2DF0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6400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1F1DE-DF28-D8A4-1AFF-096A4A164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98E5DEE-3C76-E32C-2658-846A25B22F8C}"/>
              </a:ext>
            </a:extLst>
          </p:cNvPr>
          <p:cNvSpPr txBox="1"/>
          <p:nvPr/>
        </p:nvSpPr>
        <p:spPr>
          <a:xfrm>
            <a:off x="1106905" y="1710553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Referências Bibliográficas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F6A8AD3-4F01-094F-5A52-6564B9CB5C3F}"/>
              </a:ext>
            </a:extLst>
          </p:cNvPr>
          <p:cNvSpPr txBox="1"/>
          <p:nvPr/>
        </p:nvSpPr>
        <p:spPr>
          <a:xfrm>
            <a:off x="806116" y="3194983"/>
            <a:ext cx="5245767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Andrade, D. J. de. "A Inclusão Financeira e Bancarização das Classes Menos Favorecidas no Brasil: 1995-2010". Universidade Federal de Santa Catarina, 2010.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https://repositorio.ufsc.br/handle/123456789/184980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Plano CDE. "Inclusão Financeira no Brasil 2022". Relatório, 2022.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https://static.poder360.com.br/2022/11/inclusao-financeira-planocde-nov2022.pdf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ResearchGate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"Inclusão Financeira no Brasil: Investigação a partir da Construção de Indicadores".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https://www.researchgate.net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Revista Brasileira de Economia. "Inclusão Financeira e Inadimplência Bancária".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https://www.scielo.br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Grupo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Unibra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"O Impacto da Inclusão Financeira Digital no Brasil".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https://www.grupounibra.com/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repositorio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/>
              </a:rPr>
              <a:t>/PRCGR/2022/o-impacto-da-inclusao-financeira-digital-no-brasil13.pdf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Jack, W., &amp;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Suri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T. "Mobile Money: The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Economics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M-Pesa". NBER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Working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pt-B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Paper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Series, 2011. Disponível em: 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/>
              </a:rPr>
              <a:t>https://www.nber.org/papers/w167</a:t>
            </a: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59D6FA7-C773-4CBD-8218-75B901AE1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4CF496C-8359-8BF5-9ADB-27DE4A7DB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9596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134890A-E4BB-9963-7235-B916F0B21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48B884C-E682-C758-BF36-C833996F2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19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8C4ECB-D18F-3721-8894-1EFA24E16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55304"/>
            <a:ext cx="6858000" cy="388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10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693214-9102-4173-A7B2-78B72B277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32449DF-E8D0-634B-50CF-B89A005AD5EB}"/>
              </a:ext>
            </a:extLst>
          </p:cNvPr>
          <p:cNvSpPr txBox="1"/>
          <p:nvPr/>
        </p:nvSpPr>
        <p:spPr>
          <a:xfrm>
            <a:off x="890337" y="3138895"/>
            <a:ext cx="514567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bancarização é um passo essencial para a inclusão social e econômica das classes D e E no Brasil. 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Apesar de avanços significativos nos últimos anos, muitas pessoas ainda enfrentam desafios para acessar e utilizar serviços financeiros de forma eficaz. 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e-book tem como objetivo explorar as oportunidades, desafios e soluções para promover uma inclusão financeira mais ampla e equitativa.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EBACFF7A-B027-E047-5B69-86117A84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RUMO À INCLUSÃO – KELY SILVA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15136F34-0D38-147C-1308-6C54AD7F8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377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B2208-C3B6-73A3-F4F3-E81BEDC52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57444375-5916-9CCF-7722-B7C0EFC8C8A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F8B4521F-963E-7329-B9EC-3CB96C95F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505710"/>
            <a:ext cx="5829300" cy="1576880"/>
          </a:xfrm>
        </p:spPr>
        <p:txBody>
          <a:bodyPr>
            <a:normAutofit fontScale="90000"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Capítulo 1: </a:t>
            </a:r>
            <a:b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Panorama da Bancarização no Brasil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C27725AA-8A7D-DE61-721C-36106E909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3ED280FB-55B9-AC9F-B188-CAFCDC0A9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7198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2D5F1-5921-A6AE-28B1-CD74AB195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134C62B-86A0-8C99-91B4-D1C5CDD99897}"/>
              </a:ext>
            </a:extLst>
          </p:cNvPr>
          <p:cNvSpPr txBox="1"/>
          <p:nvPr/>
        </p:nvSpPr>
        <p:spPr>
          <a:xfrm>
            <a:off x="1106905" y="1564105"/>
            <a:ext cx="46441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Panorama da Bancarização no Brasil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DD3B67F-7804-751C-C1C1-C193A42E6B2F}"/>
              </a:ext>
            </a:extLst>
          </p:cNvPr>
          <p:cNvSpPr txBox="1"/>
          <p:nvPr/>
        </p:nvSpPr>
        <p:spPr>
          <a:xfrm>
            <a:off x="866274" y="3148925"/>
            <a:ext cx="5245767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Nos últimos anos, o Brasil alcançou avanços impressionantes na inclusão financeira. Hoje, 97% da população adulta possui uma conta bancária. No entanto, o uso dessas contas ainda é limitado, especialmente entre as classes D e </a:t>
            </a:r>
            <a:r>
              <a:rPr kumimoji="0" lang="pt-B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onde apenas 7% realizam mais de uma transação bancária por mês. Essa restrição reflete a falta de educação financeira e de produtos que atendam às necessidades dessa população. 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24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Destaques: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Crescimento das contas digitais: 19% dos brasileiros possuem contas digitais.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Impacto da pandemia: maior adesão a serviços financeiros digitais devido à necessidade de acesso a auxílios emergenciais.</a:t>
            </a:r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79E61371-F14F-EDD1-2F0D-0159E9A3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B55D139-1559-E814-D9C1-5B33E0A43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039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B53C7-A47C-F07C-E733-69DFD00C5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EAFE9725-6670-C463-8B92-E428DF935EB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356C9057-8BA4-E183-D464-B5635D804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505710"/>
            <a:ext cx="5829300" cy="1576880"/>
          </a:xfrm>
        </p:spPr>
        <p:txBody>
          <a:bodyPr>
            <a:normAutofit fontScale="90000"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Capítulo 2: </a:t>
            </a:r>
            <a:b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Desafios da Inclusão Financeira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8FB3A832-E749-64D4-665F-0F9CA6F71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8C9F146-F6A1-414B-9DFD-4EEFF888E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2603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CACDD-F823-E880-F419-9CD1D9EDC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A7D362C7-B8A8-F085-76E4-421B0DF05EB3}"/>
              </a:ext>
            </a:extLst>
          </p:cNvPr>
          <p:cNvSpPr txBox="1"/>
          <p:nvPr/>
        </p:nvSpPr>
        <p:spPr>
          <a:xfrm>
            <a:off x="1106905" y="1564105"/>
            <a:ext cx="46441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765550" algn="l"/>
              </a:tabLst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Desafios da Inclusão Financeira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2D788F1-3D1A-76EC-4E20-21EAD936FC39}"/>
              </a:ext>
            </a:extLst>
          </p:cNvPr>
          <p:cNvSpPr txBox="1"/>
          <p:nvPr/>
        </p:nvSpPr>
        <p:spPr>
          <a:xfrm>
            <a:off x="866274" y="3148925"/>
            <a:ext cx="52457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Embora a bancarização tenha avançado, ainda existem barreiras significativas: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Baixa utilização de serviços financeiros: Muitas pessoas limitam-se ao uso básico, como saque e pagamento de contas;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Acesso ao crédito: Pequenos empreendedores das classes D e E enfrentam dificuldades para obter crédito em condições justas;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Educação financeira: Falta de informação sobre como usar serviços financeiros para melhorar a qualidade de vida.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718E9EE-A2E0-1D2E-A0EA-CA99052D2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8F5140E-E059-C74E-A5E8-8CDF238D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0400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A920B-CBEF-3FF6-135A-3B9B81779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071E88AA-16FD-F7FB-C5A8-8BFD1935FEA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6A6F72"/>
              </a:clrFrom>
              <a:clrTo>
                <a:srgbClr val="6A6F72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858000" cy="12192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5000"/>
              </a:srgbClr>
            </a:outerShdw>
          </a:effectLst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CEB4700A-414A-CA3A-AF02-52F0E7ED78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350" y="5505710"/>
            <a:ext cx="5829300" cy="1576880"/>
          </a:xfrm>
        </p:spPr>
        <p:txBody>
          <a:bodyPr>
            <a:normAutofit fontScale="90000"/>
            <a:scene3d>
              <a:camera prst="perspectiveFront"/>
              <a:lightRig rig="threePt" dir="t"/>
            </a:scene3d>
          </a:bodyPr>
          <a:lstStyle/>
          <a:p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Capítulo 3: </a:t>
            </a:r>
            <a:b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44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Soluções e Iniciativas</a:t>
            </a:r>
            <a:br>
              <a:rPr lang="pt-BR" sz="3200" dirty="0"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3200" dirty="0"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AD6170A3-60FC-120F-F527-088FDFE4C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41D3735-6144-C475-D0C1-A93267EFB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282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13AC2-4BB3-7729-81BE-B06A30659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D8ADEC3-95DB-2CB0-D0F1-B8A55AA82645}"/>
              </a:ext>
            </a:extLst>
          </p:cNvPr>
          <p:cNvSpPr txBox="1"/>
          <p:nvPr/>
        </p:nvSpPr>
        <p:spPr>
          <a:xfrm>
            <a:off x="1106905" y="1564105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Soluções e Iniciativas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F679512-37CA-7F1F-A5A6-94C893F35A51}"/>
              </a:ext>
            </a:extLst>
          </p:cNvPr>
          <p:cNvSpPr txBox="1"/>
          <p:nvPr/>
        </p:nvSpPr>
        <p:spPr>
          <a:xfrm>
            <a:off x="866274" y="3148925"/>
            <a:ext cx="5245767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Papel da Tecnologia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tecnologia tem sido uma aliada na promoção da inclusão financeira. Fintechs e bancos digitais oferecem soluções de baixo custo e fácil acesso, como aplicativos móveis e o Pix, que facilitam as transações financeiras.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8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Exemplos Práticos de Sucesso no Brasil e no Mundo</a:t>
            </a:r>
          </a:p>
          <a:p>
            <a:pPr marR="0" lvl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Brasil 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Pix: Sistema de pagamentos instantâneos do Banco Central, que revolucionou as transações financeiras ao eliminar custos para transferências e pagamentos;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Nubank: Fintech brasileira que oferece soluções simples e acessíveis, como cartões sem anuidade e gestão financeira pelo aplicativo.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CE797BB-5B55-78D4-7656-FAFA9D804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95B5F02-05A0-4B51-E14F-15386EB0C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907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35EB2-54E7-D36C-6070-7E85601B9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3B0C313-3EEC-BE5C-3CDB-36061A66B7C7}"/>
              </a:ext>
            </a:extLst>
          </p:cNvPr>
          <p:cNvSpPr txBox="1"/>
          <p:nvPr/>
        </p:nvSpPr>
        <p:spPr>
          <a:xfrm>
            <a:off x="1106905" y="1564105"/>
            <a:ext cx="46441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Soluções e Iniciativas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273DB3-CB29-1F44-22EE-6387CF64FA50}"/>
              </a:ext>
            </a:extLst>
          </p:cNvPr>
          <p:cNvSpPr txBox="1"/>
          <p:nvPr/>
        </p:nvSpPr>
        <p:spPr>
          <a:xfrm>
            <a:off x="866274" y="3148925"/>
            <a:ext cx="5245767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Outros Países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M-Pesa (Quênia): Um sistema de pagamento móvel que permite transferências e pagamentos por SMS, ampliando o acesso financeiro em áreas rurais e sem infraestrutura bancária tradicional</a:t>
            </a:r>
            <a:r>
              <a:rPr lang="pt-BR" sz="2400" dirty="0"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;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GCash (Filipinas): Plataforma digital que integra pagamentos, transferências, compras e economia, com foco em comunidades de baixa renda;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Índia Stack (Índia): Conjunto de APIs que permite a digitalização de documentos, pagamentos e identidades, facilitando a inclusão financeira em larga escala.</a:t>
            </a: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24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Políticas Públicas</a:t>
            </a:r>
          </a:p>
          <a:p>
            <a:pPr marL="342900" marR="0" lvl="0" indent="-34290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pt-B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Educação financeira: Programas que ensinam como gerenciar recursos financeiros de forma eficaz.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6FE0F6F-A7F1-387E-F4BB-D5EED0B6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RUMO À INCLUSÃO – KELY SILVA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0D55877-0EB1-4FFC-D2B1-5938F172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E31F-DBB1-4538-B774-B87EBE08B594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099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1104</Words>
  <Application>Microsoft Office PowerPoint</Application>
  <PresentationFormat>Widescreen</PresentationFormat>
  <Paragraphs>106</Paragraphs>
  <Slides>19</Slides>
  <Notes>0</Notes>
  <HiddenSlides>1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Book Antiqua</vt:lpstr>
      <vt:lpstr>Calibri</vt:lpstr>
      <vt:lpstr>Office Theme</vt:lpstr>
      <vt:lpstr>Rumo à Inclusão: Bancarizando as Classes D e E no Brasil</vt:lpstr>
      <vt:lpstr>Apresentação do PowerPoint</vt:lpstr>
      <vt:lpstr>Capítulo 1:  O Panorama da Bancarização no Brasil </vt:lpstr>
      <vt:lpstr>Apresentação do PowerPoint</vt:lpstr>
      <vt:lpstr>Capítulo 2:  Desafios da Inclusão Financeira </vt:lpstr>
      <vt:lpstr>Apresentação do PowerPoint</vt:lpstr>
      <vt:lpstr>Capítulo 3:  Soluções e Iniciativas </vt:lpstr>
      <vt:lpstr>Apresentação do PowerPoint</vt:lpstr>
      <vt:lpstr>Apresentação do PowerPoint</vt:lpstr>
      <vt:lpstr>Apresentação do PowerPoint</vt:lpstr>
      <vt:lpstr>Capítulo 4:  O Caminho para o Futuro </vt:lpstr>
      <vt:lpstr>Apresentação do PowerPoint</vt:lpstr>
      <vt:lpstr>Capítulo 5:  Conclusão </vt:lpstr>
      <vt:lpstr>Apresentação do PowerPoint</vt:lpstr>
      <vt:lpstr>Agradecimentos </vt:lpstr>
      <vt:lpstr>Apresentação do PowerPoint</vt:lpstr>
      <vt:lpstr>Referências </vt:lpstr>
      <vt:lpstr>Apresentação do PowerPoint</vt:lpstr>
      <vt:lpstr>Apresentação do PowerPoint</vt:lpstr>
    </vt:vector>
  </TitlesOfParts>
  <Company>Caixa Economica Federal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Kely da Silva</dc:creator>
  <cp:lastModifiedBy>Kely da Silva</cp:lastModifiedBy>
  <cp:revision>1</cp:revision>
  <dcterms:created xsi:type="dcterms:W3CDTF">2025-01-15T22:41:38Z</dcterms:created>
  <dcterms:modified xsi:type="dcterms:W3CDTF">2025-01-17T17:34:18Z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de7aacd-7cc4-4c31-9e6f-7ef306428f09_Enabled">
    <vt:lpwstr>true</vt:lpwstr>
  </property>
  <property fmtid="{D5CDD505-2E9C-101B-9397-08002B2CF9AE}" pid="3" name="MSIP_Label_fde7aacd-7cc4-4c31-9e6f-7ef306428f09_SetDate">
    <vt:lpwstr>2025-01-15T23:27:10Z</vt:lpwstr>
  </property>
  <property fmtid="{D5CDD505-2E9C-101B-9397-08002B2CF9AE}" pid="4" name="MSIP_Label_fde7aacd-7cc4-4c31-9e6f-7ef306428f09_Method">
    <vt:lpwstr>Privileged</vt:lpwstr>
  </property>
  <property fmtid="{D5CDD505-2E9C-101B-9397-08002B2CF9AE}" pid="5" name="MSIP_Label_fde7aacd-7cc4-4c31-9e6f-7ef306428f09_Name">
    <vt:lpwstr>_PUBLICO</vt:lpwstr>
  </property>
  <property fmtid="{D5CDD505-2E9C-101B-9397-08002B2CF9AE}" pid="6" name="MSIP_Label_fde7aacd-7cc4-4c31-9e6f-7ef306428f09_SiteId">
    <vt:lpwstr>ab9bba98-684a-43fb-add8-9c2bebede229</vt:lpwstr>
  </property>
  <property fmtid="{D5CDD505-2E9C-101B-9397-08002B2CF9AE}" pid="7" name="MSIP_Label_fde7aacd-7cc4-4c31-9e6f-7ef306428f09_ActionId">
    <vt:lpwstr>a09a6177-efc2-4b14-acad-73cee66c9e6d</vt:lpwstr>
  </property>
  <property fmtid="{D5CDD505-2E9C-101B-9397-08002B2CF9AE}" pid="8" name="MSIP_Label_fde7aacd-7cc4-4c31-9e6f-7ef306428f09_ContentBits">
    <vt:lpwstr>1</vt:lpwstr>
  </property>
</Properties>
</file>

<file path=docProps/thumbnail.jpeg>
</file>